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376" r:id="rId2"/>
    <p:sldId id="421" r:id="rId3"/>
    <p:sldId id="420" r:id="rId4"/>
    <p:sldId id="375" r:id="rId5"/>
    <p:sldId id="410" r:id="rId6"/>
    <p:sldId id="423" r:id="rId7"/>
    <p:sldId id="377" r:id="rId8"/>
    <p:sldId id="380" r:id="rId9"/>
    <p:sldId id="424" r:id="rId10"/>
    <p:sldId id="383" r:id="rId11"/>
    <p:sldId id="386" r:id="rId12"/>
    <p:sldId id="387" r:id="rId13"/>
    <p:sldId id="389" r:id="rId14"/>
    <p:sldId id="390" r:id="rId15"/>
    <p:sldId id="392" r:id="rId16"/>
    <p:sldId id="414" r:id="rId17"/>
    <p:sldId id="394" r:id="rId18"/>
    <p:sldId id="395" r:id="rId19"/>
    <p:sldId id="397" r:id="rId20"/>
    <p:sldId id="398" r:id="rId21"/>
    <p:sldId id="402" r:id="rId22"/>
    <p:sldId id="422" r:id="rId23"/>
    <p:sldId id="425" r:id="rId24"/>
  </p:sldIdLst>
  <p:sldSz cx="9144000" cy="6858000" type="screen4x3"/>
  <p:notesSz cx="6858000" cy="9144000"/>
  <p:photoAlbum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2588" autoAdjust="0"/>
  </p:normalViewPr>
  <p:slideViewPr>
    <p:cSldViewPr>
      <p:cViewPr varScale="1">
        <p:scale>
          <a:sx n="72" d="100"/>
          <a:sy n="72" d="100"/>
        </p:scale>
        <p:origin x="-1762" y="-9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A4FF6-2898-45FB-A283-C348D25A87EE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0DE3BF-E66E-40CD-A89F-B7E01B2DE4E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6306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887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1417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711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1447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8063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457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4248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1259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162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6937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74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8F5BA-FD61-44BF-9C2A-6018F50BEB2C}" type="datetimeFigureOut">
              <a:rPr lang="de-DE" smtClean="0"/>
              <a:t>18.01.2022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6031F-18C3-461A-B278-47300DE396D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9801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de-DE" sz="11000" b="1" dirty="0">
                <a:solidFill>
                  <a:schemeClr val="accent6"/>
                </a:solidFill>
              </a:rPr>
              <a:t>OGS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5000" i="1" dirty="0">
                <a:solidFill>
                  <a:schemeClr val="accent6"/>
                </a:solidFill>
              </a:rPr>
              <a:t>O</a:t>
            </a:r>
            <a:r>
              <a:rPr lang="de-DE" sz="5000" i="1" dirty="0"/>
              <a:t>ffene </a:t>
            </a:r>
            <a:r>
              <a:rPr lang="de-DE" sz="5000" i="1" dirty="0">
                <a:solidFill>
                  <a:schemeClr val="accent6"/>
                </a:solidFill>
              </a:rPr>
              <a:t>G</a:t>
            </a:r>
            <a:r>
              <a:rPr lang="de-DE" sz="5000" i="1" dirty="0"/>
              <a:t>anztags-</a:t>
            </a:r>
            <a:r>
              <a:rPr lang="de-DE" sz="5000" i="1" dirty="0">
                <a:solidFill>
                  <a:schemeClr val="accent6"/>
                </a:solidFill>
              </a:rPr>
              <a:t>S</a:t>
            </a:r>
            <a:r>
              <a:rPr lang="de-DE" sz="5000" i="1" dirty="0"/>
              <a:t>chule</a:t>
            </a:r>
          </a:p>
        </p:txBody>
      </p:sp>
    </p:spTree>
    <p:extLst>
      <p:ext uri="{BB962C8B-B14F-4D97-AF65-F5344CB8AC3E}">
        <p14:creationId xmlns:p14="http://schemas.microsoft.com/office/powerpoint/2010/main" val="1095432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145C0747-848B-4FCC-9ABC-71E177789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4358"/>
            <a:ext cx="9163143" cy="6872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47564" y="-14358"/>
            <a:ext cx="7848872" cy="584775"/>
          </a:xfrm>
          <a:prstGeom prst="rect">
            <a:avLst/>
          </a:prstGeom>
          <a:solidFill>
            <a:srgbClr val="F8F8F8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Freizeitaktivitäten</a:t>
            </a:r>
          </a:p>
        </p:txBody>
      </p:sp>
    </p:spTree>
    <p:extLst>
      <p:ext uri="{BB962C8B-B14F-4D97-AF65-F5344CB8AC3E}">
        <p14:creationId xmlns:p14="http://schemas.microsoft.com/office/powerpoint/2010/main" val="871350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4592DE5-1102-46C5-B9E5-568A7A14E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16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E6BE9EA-C21F-4B27-9E8B-CB51FA4E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711"/>
            <a:ext cx="9144000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62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36D8667-1732-454B-867A-1AA932A6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754" y="-10315"/>
            <a:ext cx="9157754" cy="6868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970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64A1615C-7D3C-4864-8C60-723B8CFDB5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7564" y="-848"/>
            <a:ext cx="7848872" cy="584775"/>
          </a:xfrm>
          <a:prstGeom prst="rect">
            <a:avLst/>
          </a:prstGeom>
          <a:solidFill>
            <a:srgbClr val="F8F8F8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Sportangebote</a:t>
            </a:r>
          </a:p>
        </p:txBody>
      </p:sp>
    </p:spTree>
    <p:extLst>
      <p:ext uri="{BB962C8B-B14F-4D97-AF65-F5344CB8AC3E}">
        <p14:creationId xmlns:p14="http://schemas.microsoft.com/office/powerpoint/2010/main" val="323087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9343E7D-4568-4B38-88F7-C26E79A24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958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53D7767A-2BAE-4CA1-80C6-FB97DEDF9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164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C7206C80-B5F6-478E-9204-4CD69B12D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7564" y="-2624"/>
            <a:ext cx="7848872" cy="584775"/>
          </a:xfrm>
          <a:prstGeom prst="rect">
            <a:avLst/>
          </a:prstGeom>
          <a:solidFill>
            <a:srgbClr val="F8F8F8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Aktionstage</a:t>
            </a:r>
          </a:p>
        </p:txBody>
      </p:sp>
    </p:spTree>
    <p:extLst>
      <p:ext uri="{BB962C8B-B14F-4D97-AF65-F5344CB8AC3E}">
        <p14:creationId xmlns:p14="http://schemas.microsoft.com/office/powerpoint/2010/main" val="237962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ogs2012\Pictures\Diashow für Info\IMG_0083.JPG">
            <a:extLst>
              <a:ext uri="{FF2B5EF4-FFF2-40B4-BE49-F238E27FC236}">
                <a16:creationId xmlns="" xmlns:a16="http://schemas.microsoft.com/office/drawing/2014/main" id="{40E92D8A-CF3D-47EE-BD97-C3B77ED4A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48" y="-254474"/>
            <a:ext cx="9639669" cy="72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561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51B0695-59A1-4232-B39F-D232B40E1C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9875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E582614-0B7C-40B8-AD62-317FAF2D3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Nachmittagsbetreuung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43D9B86-49DA-4556-AA35-1569C4D8EB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Betreuung von 12.30 – 17 Uhr (Freitag endet um 15.30 Uhr</a:t>
            </a:r>
            <a:r>
              <a:rPr lang="de-DE" dirty="0" smtClean="0"/>
              <a:t>)</a:t>
            </a:r>
          </a:p>
          <a:p>
            <a:r>
              <a:rPr lang="de-DE" dirty="0" smtClean="0"/>
              <a:t>Variable Heimgehzeit ab 15.30 Uhr</a:t>
            </a:r>
          </a:p>
          <a:p>
            <a:r>
              <a:rPr lang="de-DE" dirty="0" smtClean="0"/>
              <a:t>Zwei bis fünf Tage buchbar</a:t>
            </a:r>
            <a:endParaRPr lang="de-DE" dirty="0"/>
          </a:p>
          <a:p>
            <a:r>
              <a:rPr lang="de-DE" dirty="0"/>
              <a:t>Derzeit ca. 190 SchülerInnen (5.-10. Klasse)</a:t>
            </a:r>
          </a:p>
          <a:p>
            <a:r>
              <a:rPr lang="de-DE" dirty="0"/>
              <a:t>Team aus 25 BetreuerInnen (größtenteils </a:t>
            </a:r>
            <a:r>
              <a:rPr lang="de-DE" dirty="0" err="1"/>
              <a:t>LehramtstudentInnen</a:t>
            </a:r>
            <a:r>
              <a:rPr lang="de-DE" dirty="0"/>
              <a:t>)</a:t>
            </a:r>
          </a:p>
          <a:p>
            <a:r>
              <a:rPr lang="de-DE" dirty="0"/>
              <a:t>Angebot umfasst Mittagessen, Hausaufgabenzeit und Freizeitbetreuung</a:t>
            </a:r>
          </a:p>
        </p:txBody>
      </p:sp>
    </p:spTree>
    <p:extLst>
      <p:ext uri="{BB962C8B-B14F-4D97-AF65-F5344CB8AC3E}">
        <p14:creationId xmlns:p14="http://schemas.microsoft.com/office/powerpoint/2010/main" val="392563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="" xmlns:a16="http://schemas.microsoft.com/office/drawing/2014/main" id="{60A51B2F-DB3C-4A68-9CD5-39B72F3144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71" y="0"/>
            <a:ext cx="8684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0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C4324D76-8E64-4B14-8C3C-5A479CA806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5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36AC438-207D-4980-9290-B07FB1F3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Organisatorisches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7FD27D89-F2D1-43A0-92F6-8D28B64A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Anmeldung mit Schulanmeldung (9. bis 11. Mai 2022)</a:t>
            </a:r>
          </a:p>
          <a:p>
            <a:pPr lvl="1">
              <a:buFont typeface="Wingdings" panose="05000000000000000000" pitchFamily="2" charset="2"/>
              <a:buChar char="à"/>
            </a:pPr>
            <a:r>
              <a:rPr lang="de-DE" dirty="0">
                <a:sym typeface="Wingdings" panose="05000000000000000000" pitchFamily="2" charset="2"/>
              </a:rPr>
              <a:t> Betreuungsplatz wird reserviert</a:t>
            </a:r>
          </a:p>
          <a:p>
            <a:pPr lvl="1">
              <a:buFont typeface="Symbol" panose="05050102010706020507" pitchFamily="18" charset="2"/>
              <a:buChar char="-"/>
            </a:pPr>
            <a:r>
              <a:rPr lang="de-DE" dirty="0">
                <a:sym typeface="Wingdings" panose="05000000000000000000" pitchFamily="2" charset="2"/>
              </a:rPr>
              <a:t>Im September können Sie problemlos </a:t>
            </a:r>
            <a:r>
              <a:rPr lang="de-DE" dirty="0" smtClean="0">
                <a:sym typeface="Wingdings" panose="05000000000000000000" pitchFamily="2" charset="2"/>
              </a:rPr>
              <a:t>Änderungen am Vertrag vornehmen</a:t>
            </a:r>
            <a:endParaRPr lang="de-DE" dirty="0">
              <a:sym typeface="Wingdings" panose="05000000000000000000" pitchFamily="2" charset="2"/>
            </a:endParaRPr>
          </a:p>
          <a:p>
            <a:r>
              <a:rPr lang="de-DE" dirty="0"/>
              <a:t>Bei Anmeldung zu späterem Zeitpunkt: Warteliste</a:t>
            </a:r>
          </a:p>
          <a:p>
            <a:r>
              <a:rPr lang="de-DE" dirty="0"/>
              <a:t>Schulführung für Interessierte (auf Anmeldung) ab April</a:t>
            </a:r>
          </a:p>
        </p:txBody>
      </p:sp>
    </p:spTree>
    <p:extLst>
      <p:ext uri="{BB962C8B-B14F-4D97-AF65-F5344CB8AC3E}">
        <p14:creationId xmlns:p14="http://schemas.microsoft.com/office/powerpoint/2010/main" val="29576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C289D0B-7D9A-413E-9DA6-1FC84BDC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03232" cy="922114"/>
          </a:xfrm>
        </p:spPr>
        <p:txBody>
          <a:bodyPr>
            <a:normAutofit/>
          </a:bodyPr>
          <a:lstStyle/>
          <a:p>
            <a:r>
              <a:rPr lang="de-DE" sz="4000" dirty="0"/>
              <a:t>Ansprechpartner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8A719C7-BED3-4FDA-8F51-A792544BA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1125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2800" dirty="0"/>
              <a:t>Unser Leitungsteam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800" dirty="0"/>
              <a:t>Telefon: 0160/94950140</a:t>
            </a:r>
          </a:p>
          <a:p>
            <a:pPr marL="0" indent="0">
              <a:buNone/>
            </a:pPr>
            <a:r>
              <a:rPr lang="de-DE" sz="2800" dirty="0"/>
              <a:t>E-Mail: ogs@rsherzo.de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A15CAF4-7DCD-4A15-8A10-A8EF972A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65777"/>
            <a:ext cx="9144000" cy="292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08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7C4BEF3-0B30-463B-947D-28F43881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E25EA34-2703-4A9A-A02C-AE1C9CD5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Gemeinsames Mittagessen 12.30-14.00 Uhr</a:t>
            </a:r>
          </a:p>
          <a:p>
            <a:pPr lvl="1"/>
            <a:r>
              <a:rPr lang="de-DE" dirty="0"/>
              <a:t>Wahl aus verschiedenen Gerichten</a:t>
            </a:r>
          </a:p>
          <a:p>
            <a:pPr lvl="1"/>
            <a:r>
              <a:rPr lang="de-DE" dirty="0"/>
              <a:t>Salat</a:t>
            </a:r>
          </a:p>
          <a:p>
            <a:pPr lvl="1"/>
            <a:r>
              <a:rPr lang="de-DE" dirty="0"/>
              <a:t>Nachspeise</a:t>
            </a:r>
          </a:p>
          <a:p>
            <a:r>
              <a:rPr lang="de-DE" dirty="0"/>
              <a:t>Derzeit in zwei Gruppen aufgeteilt</a:t>
            </a:r>
          </a:p>
          <a:p>
            <a:r>
              <a:rPr lang="de-DE" dirty="0"/>
              <a:t>Speiseplan ist online abrufbar</a:t>
            </a:r>
          </a:p>
          <a:p>
            <a:r>
              <a:rPr lang="de-DE" dirty="0"/>
              <a:t>Tägliche Abmeldung im Sekretariat bis 8.45 Uhr möglich</a:t>
            </a:r>
          </a:p>
          <a:p>
            <a:pPr marL="0" indent="0">
              <a:buNone/>
            </a:pP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65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638697" y="0"/>
            <a:ext cx="7848872" cy="584775"/>
          </a:xfrm>
          <a:prstGeom prst="rect">
            <a:avLst/>
          </a:prstGeom>
          <a:solidFill>
            <a:srgbClr val="F8F8F8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Gemeinsames Mittagessen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5E9C60E3-E77A-4B0A-ADB8-31C4D49C9D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5926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51B8AD0D-F68B-401D-84F5-219C5F3A5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34" y="-1"/>
            <a:ext cx="9161734" cy="6871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93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7C4BEF3-0B30-463B-947D-28F43881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E25EA34-2703-4A9A-A02C-AE1C9CD5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Gemeinsames Mittagessen 12.30-14.00 Uhr</a:t>
            </a:r>
          </a:p>
          <a:p>
            <a:r>
              <a:rPr lang="de-DE" dirty="0"/>
              <a:t>Verpflichtende Hausaufgabenzeit 14-15 Uhr (Zwei BetreuerInnen pro Klassenzimmer)</a:t>
            </a:r>
          </a:p>
          <a:p>
            <a:pPr lvl="1"/>
            <a:r>
              <a:rPr lang="de-DE" dirty="0"/>
              <a:t>Freiwillige verlängerte HA-Zeit im Anschluss</a:t>
            </a:r>
          </a:p>
          <a:p>
            <a:pPr lvl="1"/>
            <a:r>
              <a:rPr lang="de-DE" dirty="0"/>
              <a:t>„Power-Room“-Angebot zur Vertiefung von Lerninhalten</a:t>
            </a:r>
          </a:p>
          <a:p>
            <a:pPr marL="457200" lvl="1" indent="0">
              <a:buNone/>
            </a:pPr>
            <a:r>
              <a:rPr lang="de-DE" dirty="0">
                <a:sym typeface="Wingdings" panose="05000000000000000000" pitchFamily="2" charset="2"/>
              </a:rPr>
              <a:t> Falls Inhalte im Unterricht nicht verstanden wurden, Nachfragen bestehen oder zur Vorbereitung auf Leistungsnachweise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3861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D94659DE-DF06-4B31-AD8D-A75D91933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03" y="0"/>
            <a:ext cx="9163406" cy="687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28159" y="0"/>
            <a:ext cx="7848872" cy="584775"/>
          </a:xfrm>
          <a:prstGeom prst="rect">
            <a:avLst/>
          </a:prstGeom>
          <a:solidFill>
            <a:srgbClr val="F8F8F8">
              <a:alpha val="78824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32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Hausaufgabenzeit</a:t>
            </a:r>
          </a:p>
        </p:txBody>
      </p:sp>
    </p:spTree>
    <p:extLst>
      <p:ext uri="{BB962C8B-B14F-4D97-AF65-F5344CB8AC3E}">
        <p14:creationId xmlns:p14="http://schemas.microsoft.com/office/powerpoint/2010/main" val="294143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="" xmlns:a16="http://schemas.microsoft.com/office/drawing/2014/main" id="{EDF5C3C6-91BA-4A07-BA92-342C25526F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A7C4BEF3-0B30-463B-947D-28F438819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Tagesablauf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4E25EA34-2703-4A9A-A02C-AE1C9CD5B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Gemeinsames Mittagessen 12.30-13.45 Uhr</a:t>
            </a:r>
          </a:p>
          <a:p>
            <a:r>
              <a:rPr lang="de-DE" dirty="0">
                <a:solidFill>
                  <a:schemeClr val="bg1">
                    <a:lumMod val="75000"/>
                  </a:schemeClr>
                </a:solidFill>
              </a:rPr>
              <a:t>Verpflichtende Hausaufgabenzeit 14-15 Uhr</a:t>
            </a:r>
          </a:p>
          <a:p>
            <a:r>
              <a:rPr lang="de-DE" dirty="0"/>
              <a:t>Freizeitbetreuung 15-17 Uhr</a:t>
            </a:r>
          </a:p>
          <a:p>
            <a:pPr lvl="1"/>
            <a:r>
              <a:rPr lang="de-DE" dirty="0"/>
              <a:t>Sportangebote in Sporthalle und auf </a:t>
            </a:r>
            <a:r>
              <a:rPr lang="de-DE" dirty="0" err="1"/>
              <a:t>Soccerfeld</a:t>
            </a:r>
            <a:endParaRPr lang="de-DE" dirty="0"/>
          </a:p>
          <a:p>
            <a:pPr lvl="1"/>
            <a:r>
              <a:rPr lang="de-DE" dirty="0"/>
              <a:t>Kreativangebote (z.B. Basteln, Lego-Robotics, vielseitige Spiele, Kochen, Nähen)</a:t>
            </a:r>
          </a:p>
          <a:p>
            <a:pPr lvl="1"/>
            <a:r>
              <a:rPr lang="de-DE" dirty="0"/>
              <a:t>Ausflüge (z.B. Eishalle, Kletterwald, Schwimmbad, Pferdehof)</a:t>
            </a:r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6433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Bildschirmpräsentation (4:3)</PresentationFormat>
  <Paragraphs>51</Paragraphs>
  <Slides>23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4" baseType="lpstr">
      <vt:lpstr>Larissa</vt:lpstr>
      <vt:lpstr>OGS</vt:lpstr>
      <vt:lpstr>Nachmittagsbetreuung</vt:lpstr>
      <vt:lpstr>Tagesablauf</vt:lpstr>
      <vt:lpstr>PowerPoint-Präsentation</vt:lpstr>
      <vt:lpstr>PowerPoint-Präsentation</vt:lpstr>
      <vt:lpstr>Tagesablauf</vt:lpstr>
      <vt:lpstr>PowerPoint-Präsentation</vt:lpstr>
      <vt:lpstr>PowerPoint-Präsentation</vt:lpstr>
      <vt:lpstr>Tagesablauf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Organisatorisches</vt:lpstr>
      <vt:lpstr>Ansprechpartner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Willkommen</dc:title>
  <dc:creator>OGS OGS</dc:creator>
  <cp:lastModifiedBy>OGS2016</cp:lastModifiedBy>
  <cp:revision>57</cp:revision>
  <dcterms:created xsi:type="dcterms:W3CDTF">2015-10-12T11:08:29Z</dcterms:created>
  <dcterms:modified xsi:type="dcterms:W3CDTF">2022-01-18T15:07:15Z</dcterms:modified>
</cp:coreProperties>
</file>